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1" d="100"/>
          <a:sy n="101" d="100"/>
        </p:scale>
        <p:origin x="954" y="7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 /><Relationship Id="rId6" Type="http://schemas.openxmlformats.org/officeDocument/2006/relationships/tableStyles" Target="tableStyles.xml" /><Relationship Id="rId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70967" y="460780"/>
            <a:ext cx="7994969" cy="65368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3000" b="1"/>
              <a:t>Электрогазосварщик</a:t>
            </a:r>
            <a:r>
              <a:rPr lang="ru-RU" sz="2800" b="1"/>
              <a:t> 6 разряда, </a:t>
            </a:r>
            <a:br>
              <a:rPr lang="ru-RU" sz="2800" b="1"/>
            </a:br>
            <a:r>
              <a:rPr lang="ru-RU" sz="2800" b="1"/>
              <a:t>Филиал ПАО «Россети» - Самарское</a:t>
            </a:r>
            <a:r>
              <a:rPr lang="ru-RU" sz="2800" b="1"/>
              <a:t> ПМЭС</a:t>
            </a:r>
            <a:endParaRPr lang="ru-RU" sz="26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50576" y="1446011"/>
            <a:ext cx="8390129" cy="510869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Профессиональное обучение - программы профессиональной подготовки по профессии электрогазосварщика.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Опыт работы </a:t>
            </a:r>
            <a:r>
              <a:rPr lang="ru-RU" sz="5600"/>
              <a:t>по </a:t>
            </a:r>
            <a:r>
              <a:rPr lang="ru-RU" sz="5600"/>
              <a:t>профессии электрогазосварщика - желательно.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Наличие документов – подтверждающих квалификацию.</a:t>
            </a:r>
            <a:endParaRPr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Проведение электрогазосварочных работ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Соблюдение требований производственных инструкций, охраны труда и пожарной безопасности</a:t>
            </a:r>
            <a:endParaRPr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Условия: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</a:t>
            </a:r>
            <a:r>
              <a:rPr lang="ru-RU" sz="5600"/>
              <a:t>г. Самара, Зубчаниновское шоссе, 130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Широкий социальный пакет, 100 % соблюдение ТК РФ,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Заработная плата - 64 000 руб на руки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По результатам собеседования – возможно заключение договора  </a:t>
            </a:r>
            <a:r>
              <a:rPr lang="ru-RU" sz="5600" b="1" u="sng"/>
              <a:t>дуального обучения</a:t>
            </a:r>
            <a:r>
              <a:rPr lang="ru-RU" sz="5600"/>
              <a:t> со студентом последнего курса обучения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u="sng"/>
              <a:t>Условия: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6024" y="3018005"/>
            <a:ext cx="540027" cy="5400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6024" y="4196906"/>
            <a:ext cx="540027" cy="5400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8287" y="1592461"/>
            <a:ext cx="540027" cy="5400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399016" y="117695"/>
            <a:ext cx="2590965" cy="17291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06234" y="466850"/>
            <a:ext cx="7994969" cy="65368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2800" b="1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Электромонтер по ремонту воздушных линий электропередачи 6 разряда</a:t>
            </a:r>
            <a:r>
              <a:rPr lang="ru-RU" sz="2800" b="1"/>
              <a:t>, Филиал ПАО «Россети» - Самарское</a:t>
            </a:r>
            <a:r>
              <a:rPr lang="ru-RU" sz="2800" b="1"/>
              <a:t> </a:t>
            </a:r>
            <a:r>
              <a:rPr lang="ru-RU" sz="2800" b="1"/>
              <a:t>ПМЭС</a:t>
            </a:r>
            <a:endParaRPr lang="ru-RU" sz="26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884748" y="1120533"/>
            <a:ext cx="8390129" cy="510869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Профессиональное обучение - программы профессиональной подготовки по профессии электромонтера.</a:t>
            </a:r>
            <a:endParaRPr sz="5600"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Опыт работы </a:t>
            </a: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электромонтером </a:t>
            </a: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ремонту ВЛ, </a:t>
            </a: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электромонтажником - желательно.</a:t>
            </a:r>
            <a:endParaRPr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Техническое обслуживание и ремонт ВЛ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Выполнение осмотров ВЛ и оборудования ВОЛС расположенных на опорах ЛЭП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Условия</a:t>
            </a:r>
            <a:r>
              <a:rPr lang="ru-RU" sz="6400" b="1" u="sng"/>
              <a:t>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</a:t>
            </a:r>
            <a:r>
              <a:rPr lang="ru-RU" sz="5600"/>
              <a:t>г. Самара, Зубчаниновское шоссе, д. 130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Широкий социальный пакет, 100 % соблюдение ТК РФ,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Заработная плата - 64 000 руб на руки</a:t>
            </a:r>
            <a:endParaRPr lang="ru-RU" sz="5600" b="0" i="0" u="none" strike="noStrike" cap="none" spc="0">
              <a:solidFill>
                <a:schemeClr val="tx1"/>
              </a:solidFill>
              <a:latin typeface="Calibri"/>
              <a:ea typeface="Arial"/>
              <a:cs typeface="Arial"/>
            </a:endParaRPr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По результатам собеседования – возможно заключение договора </a:t>
            </a:r>
            <a:r>
              <a:rPr lang="ru-RU" sz="5600" b="1" i="0" u="sng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дуального обучения</a:t>
            </a:r>
            <a:r>
              <a:rPr lang="ru-RU" sz="56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со студентом последнего курса, возраст только от 18 лет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/>
          </a:p>
          <a:p>
            <a:pPr algn="l"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u="sng"/>
              <a:t>Условия: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9077" y="3181093"/>
            <a:ext cx="540027" cy="5400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4720" y="5014649"/>
            <a:ext cx="540027" cy="5400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09077" y="1504181"/>
            <a:ext cx="540027" cy="5400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032363" y="197089"/>
            <a:ext cx="3038523" cy="1709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Р7-Офис/2025.3.1.923</Application>
  <DocSecurity>0</DocSecurity>
  <PresentationFormat>Широкоэкранный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Вакансия Ведущий инженер отдела эксплуатации ПС</dc:title>
  <dc:subject/>
  <dc:creator>Чебаршина Ирина Николаевна</dc:creator>
  <cp:keywords/>
  <dc:description/>
  <dc:identifier/>
  <dc:language/>
  <cp:lastModifiedBy>novoselova-sv</cp:lastModifiedBy>
  <cp:revision>275</cp:revision>
  <dcterms:created xsi:type="dcterms:W3CDTF">2023-10-30T10:28:47Z</dcterms:created>
  <dcterms:modified xsi:type="dcterms:W3CDTF">2026-09-11T08:13:47Z</dcterms:modified>
  <cp:category/>
  <cp:contentStatus/>
  <cp:version/>
</cp:coreProperties>
</file>